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5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9" r:id="rId11"/>
    <p:sldId id="265" r:id="rId12"/>
    <p:sldId id="266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ndress" userId="1af3709f-2829-40b3-8ed8-2326c6570cc8" providerId="ADAL" clId="{5E45076F-B425-447E-B39C-2B03FFEF0CC6}"/>
    <pc:docChg chg="addSld modSld">
      <pc:chgData name="Jane Endress" userId="1af3709f-2829-40b3-8ed8-2326c6570cc8" providerId="ADAL" clId="{5E45076F-B425-447E-B39C-2B03FFEF0CC6}" dt="2023-01-06T14:53:12.624" v="95" actId="14100"/>
      <pc:docMkLst>
        <pc:docMk/>
      </pc:docMkLst>
      <pc:sldChg chg="addSp modSp add">
        <pc:chgData name="Jane Endress" userId="1af3709f-2829-40b3-8ed8-2326c6570cc8" providerId="ADAL" clId="{5E45076F-B425-447E-B39C-2B03FFEF0CC6}" dt="2023-01-06T14:53:12.624" v="95" actId="14100"/>
        <pc:sldMkLst>
          <pc:docMk/>
          <pc:sldMk cId="3094131724" sldId="276"/>
        </pc:sldMkLst>
        <pc:picChg chg="add mod">
          <ac:chgData name="Jane Endress" userId="1af3709f-2829-40b3-8ed8-2326c6570cc8" providerId="ADAL" clId="{5E45076F-B425-447E-B39C-2B03FFEF0CC6}" dt="2023-01-06T14:53:12.624" v="95" actId="14100"/>
          <ac:picMkLst>
            <pc:docMk/>
            <pc:sldMk cId="3094131724" sldId="276"/>
            <ac:picMk id="1026" creationId="{D5C76FAD-6B4F-47F8-84F1-9FDA8E374AE7}"/>
          </ac:picMkLst>
        </pc:picChg>
      </pc:sldChg>
      <pc:sldChg chg="addSp modSp add">
        <pc:chgData name="Jane Endress" userId="1af3709f-2829-40b3-8ed8-2326c6570cc8" providerId="ADAL" clId="{5E45076F-B425-447E-B39C-2B03FFEF0CC6}" dt="2023-01-06T14:53:05.640" v="92" actId="14100"/>
        <pc:sldMkLst>
          <pc:docMk/>
          <pc:sldMk cId="4209490960" sldId="277"/>
        </pc:sldMkLst>
        <pc:picChg chg="add mod">
          <ac:chgData name="Jane Endress" userId="1af3709f-2829-40b3-8ed8-2326c6570cc8" providerId="ADAL" clId="{5E45076F-B425-447E-B39C-2B03FFEF0CC6}" dt="2023-01-06T14:53:05.640" v="92" actId="14100"/>
          <ac:picMkLst>
            <pc:docMk/>
            <pc:sldMk cId="4209490960" sldId="277"/>
            <ac:picMk id="2050" creationId="{100CC641-3B8B-4F01-8012-55188647EF39}"/>
          </ac:picMkLst>
        </pc:picChg>
      </pc:sldChg>
      <pc:sldChg chg="addSp modSp add">
        <pc:chgData name="Jane Endress" userId="1af3709f-2829-40b3-8ed8-2326c6570cc8" providerId="ADAL" clId="{5E45076F-B425-447E-B39C-2B03FFEF0CC6}" dt="2023-01-06T14:52:57.568" v="90" actId="14100"/>
        <pc:sldMkLst>
          <pc:docMk/>
          <pc:sldMk cId="3115309220" sldId="278"/>
        </pc:sldMkLst>
        <pc:picChg chg="add mod">
          <ac:chgData name="Jane Endress" userId="1af3709f-2829-40b3-8ed8-2326c6570cc8" providerId="ADAL" clId="{5E45076F-B425-447E-B39C-2B03FFEF0CC6}" dt="2023-01-06T14:52:57.568" v="90" actId="14100"/>
          <ac:picMkLst>
            <pc:docMk/>
            <pc:sldMk cId="3115309220" sldId="278"/>
            <ac:picMk id="3074" creationId="{8EE75BEF-C843-4EBC-858B-4ACE7EF82874}"/>
          </ac:picMkLst>
        </pc:picChg>
      </pc:sldChg>
      <pc:sldChg chg="addSp modSp add">
        <pc:chgData name="Jane Endress" userId="1af3709f-2829-40b3-8ed8-2326c6570cc8" providerId="ADAL" clId="{5E45076F-B425-447E-B39C-2B03FFEF0CC6}" dt="2023-01-06T14:52:48.560" v="87" actId="1076"/>
        <pc:sldMkLst>
          <pc:docMk/>
          <pc:sldMk cId="1471703185" sldId="279"/>
        </pc:sldMkLst>
        <pc:picChg chg="add mod">
          <ac:chgData name="Jane Endress" userId="1af3709f-2829-40b3-8ed8-2326c6570cc8" providerId="ADAL" clId="{5E45076F-B425-447E-B39C-2B03FFEF0CC6}" dt="2023-01-06T14:52:48.560" v="87" actId="1076"/>
          <ac:picMkLst>
            <pc:docMk/>
            <pc:sldMk cId="1471703185" sldId="279"/>
            <ac:picMk id="4098" creationId="{855A0C70-3422-42E4-B6A0-715B75227E2C}"/>
          </ac:picMkLst>
        </pc:picChg>
      </pc:sldChg>
      <pc:sldChg chg="addSp modSp add">
        <pc:chgData name="Jane Endress" userId="1af3709f-2829-40b3-8ed8-2326c6570cc8" providerId="ADAL" clId="{5E45076F-B425-447E-B39C-2B03FFEF0CC6}" dt="2023-01-06T14:52:40.671" v="85" actId="1035"/>
        <pc:sldMkLst>
          <pc:docMk/>
          <pc:sldMk cId="4110632395" sldId="280"/>
        </pc:sldMkLst>
        <pc:picChg chg="add mod">
          <ac:chgData name="Jane Endress" userId="1af3709f-2829-40b3-8ed8-2326c6570cc8" providerId="ADAL" clId="{5E45076F-B425-447E-B39C-2B03FFEF0CC6}" dt="2023-01-06T14:52:40.671" v="85" actId="1035"/>
          <ac:picMkLst>
            <pc:docMk/>
            <pc:sldMk cId="4110632395" sldId="280"/>
            <ac:picMk id="5122" creationId="{5404835B-7350-4418-96BC-8262AB8A054F}"/>
          </ac:picMkLst>
        </pc:picChg>
      </pc:sldChg>
      <pc:sldChg chg="addSp modSp add">
        <pc:chgData name="Jane Endress" userId="1af3709f-2829-40b3-8ed8-2326c6570cc8" providerId="ADAL" clId="{5E45076F-B425-447E-B39C-2B03FFEF0CC6}" dt="2023-01-06T14:46:34.402" v="26" actId="688"/>
        <pc:sldMkLst>
          <pc:docMk/>
          <pc:sldMk cId="2785137001" sldId="281"/>
        </pc:sldMkLst>
        <pc:picChg chg="add mod">
          <ac:chgData name="Jane Endress" userId="1af3709f-2829-40b3-8ed8-2326c6570cc8" providerId="ADAL" clId="{5E45076F-B425-447E-B39C-2B03FFEF0CC6}" dt="2023-01-06T14:46:34.402" v="26" actId="688"/>
          <ac:picMkLst>
            <pc:docMk/>
            <pc:sldMk cId="2785137001" sldId="281"/>
            <ac:picMk id="6146" creationId="{BA827B79-130C-4B31-B78D-A7838E8148A9}"/>
          </ac:picMkLst>
        </pc:picChg>
      </pc:sldChg>
      <pc:sldChg chg="addSp modSp add">
        <pc:chgData name="Jane Endress" userId="1af3709f-2829-40b3-8ed8-2326c6570cc8" providerId="ADAL" clId="{5E45076F-B425-447E-B39C-2B03FFEF0CC6}" dt="2023-01-06T14:46:27.986" v="25" actId="688"/>
        <pc:sldMkLst>
          <pc:docMk/>
          <pc:sldMk cId="2811012745" sldId="282"/>
        </pc:sldMkLst>
        <pc:picChg chg="add mod">
          <ac:chgData name="Jane Endress" userId="1af3709f-2829-40b3-8ed8-2326c6570cc8" providerId="ADAL" clId="{5E45076F-B425-447E-B39C-2B03FFEF0CC6}" dt="2023-01-06T14:46:27.986" v="25" actId="688"/>
          <ac:picMkLst>
            <pc:docMk/>
            <pc:sldMk cId="2811012745" sldId="282"/>
            <ac:picMk id="7170" creationId="{B6A8BA6C-01E5-4C5C-B742-0074F95D39DB}"/>
          </ac:picMkLst>
        </pc:picChg>
      </pc:sldChg>
      <pc:sldChg chg="addSp modSp add">
        <pc:chgData name="Jane Endress" userId="1af3709f-2829-40b3-8ed8-2326c6570cc8" providerId="ADAL" clId="{5E45076F-B425-447E-B39C-2B03FFEF0CC6}" dt="2023-01-06T14:46:53.546" v="29" actId="688"/>
        <pc:sldMkLst>
          <pc:docMk/>
          <pc:sldMk cId="3518316499" sldId="283"/>
        </pc:sldMkLst>
        <pc:picChg chg="add mod">
          <ac:chgData name="Jane Endress" userId="1af3709f-2829-40b3-8ed8-2326c6570cc8" providerId="ADAL" clId="{5E45076F-B425-447E-B39C-2B03FFEF0CC6}" dt="2023-01-06T14:46:53.546" v="29" actId="688"/>
          <ac:picMkLst>
            <pc:docMk/>
            <pc:sldMk cId="3518316499" sldId="283"/>
            <ac:picMk id="8194" creationId="{F26F5E0E-B075-4CD1-9155-275C5BC12896}"/>
          </ac:picMkLst>
        </pc:picChg>
      </pc:sldChg>
      <pc:sldChg chg="addSp modSp add">
        <pc:chgData name="Jane Endress" userId="1af3709f-2829-40b3-8ed8-2326c6570cc8" providerId="ADAL" clId="{5E45076F-B425-447E-B39C-2B03FFEF0CC6}" dt="2023-01-06T14:47:04.394" v="32" actId="688"/>
        <pc:sldMkLst>
          <pc:docMk/>
          <pc:sldMk cId="1255125438" sldId="284"/>
        </pc:sldMkLst>
        <pc:picChg chg="add mod">
          <ac:chgData name="Jane Endress" userId="1af3709f-2829-40b3-8ed8-2326c6570cc8" providerId="ADAL" clId="{5E45076F-B425-447E-B39C-2B03FFEF0CC6}" dt="2023-01-06T14:47:04.394" v="32" actId="688"/>
          <ac:picMkLst>
            <pc:docMk/>
            <pc:sldMk cId="1255125438" sldId="284"/>
            <ac:picMk id="9218" creationId="{836C302C-B01A-4FBA-966C-9A7D14C148AD}"/>
          </ac:picMkLst>
        </pc:picChg>
      </pc:sldChg>
      <pc:sldChg chg="addSp modSp add">
        <pc:chgData name="Jane Endress" userId="1af3709f-2829-40b3-8ed8-2326c6570cc8" providerId="ADAL" clId="{5E45076F-B425-447E-B39C-2B03FFEF0CC6}" dt="2023-01-06T14:47:22.344" v="36" actId="14100"/>
        <pc:sldMkLst>
          <pc:docMk/>
          <pc:sldMk cId="1045863830" sldId="285"/>
        </pc:sldMkLst>
        <pc:picChg chg="add mod">
          <ac:chgData name="Jane Endress" userId="1af3709f-2829-40b3-8ed8-2326c6570cc8" providerId="ADAL" clId="{5E45076F-B425-447E-B39C-2B03FFEF0CC6}" dt="2023-01-06T14:47:22.344" v="36" actId="14100"/>
          <ac:picMkLst>
            <pc:docMk/>
            <pc:sldMk cId="1045863830" sldId="285"/>
            <ac:picMk id="10242" creationId="{4DB40158-EA5D-432D-8186-E404150B6BAC}"/>
          </ac:picMkLst>
        </pc:picChg>
      </pc:sldChg>
      <pc:sldChg chg="addSp modSp add">
        <pc:chgData name="Jane Endress" userId="1af3709f-2829-40b3-8ed8-2326c6570cc8" providerId="ADAL" clId="{5E45076F-B425-447E-B39C-2B03FFEF0CC6}" dt="2023-01-06T14:48:17.745" v="40" actId="1076"/>
        <pc:sldMkLst>
          <pc:docMk/>
          <pc:sldMk cId="3551192743" sldId="286"/>
        </pc:sldMkLst>
        <pc:picChg chg="add mod">
          <ac:chgData name="Jane Endress" userId="1af3709f-2829-40b3-8ed8-2326c6570cc8" providerId="ADAL" clId="{5E45076F-B425-447E-B39C-2B03FFEF0CC6}" dt="2023-01-06T14:48:17.745" v="40" actId="1076"/>
          <ac:picMkLst>
            <pc:docMk/>
            <pc:sldMk cId="3551192743" sldId="286"/>
            <ac:picMk id="11266" creationId="{8856ADB9-51D0-4F6E-93D6-64AAEF5ABD82}"/>
          </ac:picMkLst>
        </pc:picChg>
      </pc:sldChg>
      <pc:sldChg chg="addSp modSp add">
        <pc:chgData name="Jane Endress" userId="1af3709f-2829-40b3-8ed8-2326c6570cc8" providerId="ADAL" clId="{5E45076F-B425-447E-B39C-2B03FFEF0CC6}" dt="2023-01-06T14:48:43.938" v="47" actId="1076"/>
        <pc:sldMkLst>
          <pc:docMk/>
          <pc:sldMk cId="3479170457" sldId="287"/>
        </pc:sldMkLst>
        <pc:picChg chg="add mod">
          <ac:chgData name="Jane Endress" userId="1af3709f-2829-40b3-8ed8-2326c6570cc8" providerId="ADAL" clId="{5E45076F-B425-447E-B39C-2B03FFEF0CC6}" dt="2023-01-06T14:48:43.938" v="47" actId="1076"/>
          <ac:picMkLst>
            <pc:docMk/>
            <pc:sldMk cId="3479170457" sldId="287"/>
            <ac:picMk id="12290" creationId="{2A625D0A-6774-4AB0-BFED-E5D2E43C2197}"/>
          </ac:picMkLst>
        </pc:picChg>
      </pc:sldChg>
      <pc:sldChg chg="addSp modSp add">
        <pc:chgData name="Jane Endress" userId="1af3709f-2829-40b3-8ed8-2326c6570cc8" providerId="ADAL" clId="{5E45076F-B425-447E-B39C-2B03FFEF0CC6}" dt="2023-01-06T14:49:15.612" v="51" actId="14100"/>
        <pc:sldMkLst>
          <pc:docMk/>
          <pc:sldMk cId="1741499575" sldId="288"/>
        </pc:sldMkLst>
        <pc:picChg chg="add mod">
          <ac:chgData name="Jane Endress" userId="1af3709f-2829-40b3-8ed8-2326c6570cc8" providerId="ADAL" clId="{5E45076F-B425-447E-B39C-2B03FFEF0CC6}" dt="2023-01-06T14:49:15.612" v="51" actId="14100"/>
          <ac:picMkLst>
            <pc:docMk/>
            <pc:sldMk cId="1741499575" sldId="288"/>
            <ac:picMk id="13314" creationId="{FC2D77DD-C9F7-4FC4-987E-477AAB7147B1}"/>
          </ac:picMkLst>
        </pc:picChg>
      </pc:sldChg>
      <pc:sldChg chg="addSp modSp add">
        <pc:chgData name="Jane Endress" userId="1af3709f-2829-40b3-8ed8-2326c6570cc8" providerId="ADAL" clId="{5E45076F-B425-447E-B39C-2B03FFEF0CC6}" dt="2023-01-06T14:49:38.761" v="56" actId="14100"/>
        <pc:sldMkLst>
          <pc:docMk/>
          <pc:sldMk cId="477802412" sldId="289"/>
        </pc:sldMkLst>
        <pc:picChg chg="add mod">
          <ac:chgData name="Jane Endress" userId="1af3709f-2829-40b3-8ed8-2326c6570cc8" providerId="ADAL" clId="{5E45076F-B425-447E-B39C-2B03FFEF0CC6}" dt="2023-01-06T14:49:38.761" v="56" actId="14100"/>
          <ac:picMkLst>
            <pc:docMk/>
            <pc:sldMk cId="477802412" sldId="289"/>
            <ac:picMk id="14338" creationId="{D457E5B5-8205-434F-9864-232BBA6ABAB7}"/>
          </ac:picMkLst>
        </pc:picChg>
      </pc:sldChg>
      <pc:sldChg chg="addSp modSp add">
        <pc:chgData name="Jane Endress" userId="1af3709f-2829-40b3-8ed8-2326c6570cc8" providerId="ADAL" clId="{5E45076F-B425-447E-B39C-2B03FFEF0CC6}" dt="2023-01-06T14:49:54.625" v="59" actId="14100"/>
        <pc:sldMkLst>
          <pc:docMk/>
          <pc:sldMk cId="937775501" sldId="290"/>
        </pc:sldMkLst>
        <pc:picChg chg="add mod">
          <ac:chgData name="Jane Endress" userId="1af3709f-2829-40b3-8ed8-2326c6570cc8" providerId="ADAL" clId="{5E45076F-B425-447E-B39C-2B03FFEF0CC6}" dt="2023-01-06T14:49:54.625" v="59" actId="14100"/>
          <ac:picMkLst>
            <pc:docMk/>
            <pc:sldMk cId="937775501" sldId="290"/>
            <ac:picMk id="15362" creationId="{DA18AAC7-D21A-4D38-89D2-08FDB89FDBC7}"/>
          </ac:picMkLst>
        </pc:picChg>
      </pc:sldChg>
      <pc:sldChg chg="addSp modSp add">
        <pc:chgData name="Jane Endress" userId="1af3709f-2829-40b3-8ed8-2326c6570cc8" providerId="ADAL" clId="{5E45076F-B425-447E-B39C-2B03FFEF0CC6}" dt="2023-01-06T14:50:36.825" v="66" actId="14100"/>
        <pc:sldMkLst>
          <pc:docMk/>
          <pc:sldMk cId="400348545" sldId="291"/>
        </pc:sldMkLst>
        <pc:picChg chg="add mod">
          <ac:chgData name="Jane Endress" userId="1af3709f-2829-40b3-8ed8-2326c6570cc8" providerId="ADAL" clId="{5E45076F-B425-447E-B39C-2B03FFEF0CC6}" dt="2023-01-06T14:50:36.825" v="66" actId="14100"/>
          <ac:picMkLst>
            <pc:docMk/>
            <pc:sldMk cId="400348545" sldId="291"/>
            <ac:picMk id="16386" creationId="{78F576B6-178D-4DC7-BA45-A04F3D2C9DCA}"/>
          </ac:picMkLst>
        </pc:picChg>
      </pc:sldChg>
      <pc:sldChg chg="addSp modSp add">
        <pc:chgData name="Jane Endress" userId="1af3709f-2829-40b3-8ed8-2326c6570cc8" providerId="ADAL" clId="{5E45076F-B425-447E-B39C-2B03FFEF0CC6}" dt="2023-01-06T14:50:47.449" v="69" actId="14100"/>
        <pc:sldMkLst>
          <pc:docMk/>
          <pc:sldMk cId="416004971" sldId="292"/>
        </pc:sldMkLst>
        <pc:picChg chg="add mod">
          <ac:chgData name="Jane Endress" userId="1af3709f-2829-40b3-8ed8-2326c6570cc8" providerId="ADAL" clId="{5E45076F-B425-447E-B39C-2B03FFEF0CC6}" dt="2023-01-06T14:50:47.449" v="69" actId="14100"/>
          <ac:picMkLst>
            <pc:docMk/>
            <pc:sldMk cId="416004971" sldId="292"/>
            <ac:picMk id="17410" creationId="{9C8FF22F-9E79-4169-85F3-22460B251DC5}"/>
          </ac:picMkLst>
        </pc:picChg>
      </pc:sldChg>
      <pc:sldChg chg="addSp modSp add">
        <pc:chgData name="Jane Endress" userId="1af3709f-2829-40b3-8ed8-2326c6570cc8" providerId="ADAL" clId="{5E45076F-B425-447E-B39C-2B03FFEF0CC6}" dt="2023-01-06T14:51:00.312" v="72" actId="14100"/>
        <pc:sldMkLst>
          <pc:docMk/>
          <pc:sldMk cId="1585192394" sldId="293"/>
        </pc:sldMkLst>
        <pc:picChg chg="add mod">
          <ac:chgData name="Jane Endress" userId="1af3709f-2829-40b3-8ed8-2326c6570cc8" providerId="ADAL" clId="{5E45076F-B425-447E-B39C-2B03FFEF0CC6}" dt="2023-01-06T14:51:00.312" v="72" actId="14100"/>
          <ac:picMkLst>
            <pc:docMk/>
            <pc:sldMk cId="1585192394" sldId="293"/>
            <ac:picMk id="18434" creationId="{11E3E09F-53F7-4DE0-BF72-1DCB9A0A63CA}"/>
          </ac:picMkLst>
        </pc:picChg>
      </pc:sldChg>
      <pc:sldChg chg="addSp modSp add">
        <pc:chgData name="Jane Endress" userId="1af3709f-2829-40b3-8ed8-2326c6570cc8" providerId="ADAL" clId="{5E45076F-B425-447E-B39C-2B03FFEF0CC6}" dt="2023-01-06T14:51:12.033" v="75" actId="14100"/>
        <pc:sldMkLst>
          <pc:docMk/>
          <pc:sldMk cId="2996790333" sldId="294"/>
        </pc:sldMkLst>
        <pc:picChg chg="add mod">
          <ac:chgData name="Jane Endress" userId="1af3709f-2829-40b3-8ed8-2326c6570cc8" providerId="ADAL" clId="{5E45076F-B425-447E-B39C-2B03FFEF0CC6}" dt="2023-01-06T14:51:12.033" v="75" actId="14100"/>
          <ac:picMkLst>
            <pc:docMk/>
            <pc:sldMk cId="2996790333" sldId="294"/>
            <ac:picMk id="19458" creationId="{6D2CC3C4-6D61-436A-BFDA-C9E2DACA5867}"/>
          </ac:picMkLst>
        </pc:picChg>
      </pc:sldChg>
      <pc:sldChg chg="addSp modSp add">
        <pc:chgData name="Jane Endress" userId="1af3709f-2829-40b3-8ed8-2326c6570cc8" providerId="ADAL" clId="{5E45076F-B425-447E-B39C-2B03FFEF0CC6}" dt="2023-01-06T14:51:40.665" v="80" actId="688"/>
        <pc:sldMkLst>
          <pc:docMk/>
          <pc:sldMk cId="214880847" sldId="295"/>
        </pc:sldMkLst>
        <pc:picChg chg="add mod">
          <ac:chgData name="Jane Endress" userId="1af3709f-2829-40b3-8ed8-2326c6570cc8" providerId="ADAL" clId="{5E45076F-B425-447E-B39C-2B03FFEF0CC6}" dt="2023-01-06T14:51:40.665" v="80" actId="688"/>
          <ac:picMkLst>
            <pc:docMk/>
            <pc:sldMk cId="214880847" sldId="295"/>
            <ac:picMk id="20482" creationId="{36DF0279-FA73-4203-A987-E35A7952278F}"/>
          </ac:picMkLst>
        </pc:picChg>
      </pc:sldChg>
      <pc:sldChg chg="addSp modSp add">
        <pc:chgData name="Jane Endress" userId="1af3709f-2829-40b3-8ed8-2326c6570cc8" providerId="ADAL" clId="{5E45076F-B425-447E-B39C-2B03FFEF0CC6}" dt="2023-01-06T14:51:49.896" v="82" actId="14100"/>
        <pc:sldMkLst>
          <pc:docMk/>
          <pc:sldMk cId="3451915032" sldId="296"/>
        </pc:sldMkLst>
        <pc:picChg chg="add mod">
          <ac:chgData name="Jane Endress" userId="1af3709f-2829-40b3-8ed8-2326c6570cc8" providerId="ADAL" clId="{5E45076F-B425-447E-B39C-2B03FFEF0CC6}" dt="2023-01-06T14:51:49.896" v="82" actId="14100"/>
          <ac:picMkLst>
            <pc:docMk/>
            <pc:sldMk cId="3451915032" sldId="296"/>
            <ac:picMk id="21506" creationId="{AC870E5B-7AE8-48B7-8AB7-A2291C2F3233}"/>
          </ac:picMkLst>
        </pc:picChg>
      </pc:sldChg>
      <pc:sldChg chg="add">
        <pc:chgData name="Jane Endress" userId="1af3709f-2829-40b3-8ed8-2326c6570cc8" providerId="ADAL" clId="{5E45076F-B425-447E-B39C-2B03FFEF0CC6}" dt="2023-01-06T14:51:15.029" v="78"/>
        <pc:sldMkLst>
          <pc:docMk/>
          <pc:sldMk cId="1965508423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3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1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9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0546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9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5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0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2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8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7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4189-EE03-4456-A3F6-8E59459F496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E8895F-579B-4714-9A7E-A3D2C3237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discoveryeducation.com/learn/videos/439d90e3-4049-4258-ac0b-dfabdb9dba33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4619" y="310196"/>
            <a:ext cx="6138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Native Americans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Pennsylvania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8292" y="5000531"/>
            <a:ext cx="90508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Chapter 3, </a:t>
            </a:r>
            <a:r>
              <a:rPr 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Lesson 2- Part 1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Pgs. 86-91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265" y="2117483"/>
            <a:ext cx="3542926" cy="29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9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441" y="155943"/>
            <a:ext cx="1015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 </a:t>
            </a:r>
            <a:r>
              <a:rPr lang="en-US" sz="4000" u="sng" dirty="0">
                <a:latin typeface="Bookman Old Style" panose="02050604050505020204" pitchFamily="18" charset="0"/>
              </a:rPr>
              <a:t>Americans</a:t>
            </a:r>
            <a:r>
              <a:rPr lang="en-US" sz="4000" dirty="0">
                <a:latin typeface="Bookman Old Style" panose="02050604050505020204" pitchFamily="18" charset="0"/>
              </a:rPr>
              <a:t> got everything they needed to survive from </a:t>
            </a:r>
            <a:r>
              <a:rPr lang="en-US" sz="4000" u="sng" dirty="0">
                <a:latin typeface="Bookman Old Style" panose="02050604050505020204" pitchFamily="18" charset="0"/>
              </a:rPr>
              <a:t>nature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12" y="1699125"/>
            <a:ext cx="6492948" cy="50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1971" y="269358"/>
            <a:ext cx="10015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Eastern Woodland Indians of Pennsylvania lived in homes made out of small </a:t>
            </a:r>
            <a:r>
              <a:rPr lang="en-US" sz="4000" u="sng" dirty="0">
                <a:latin typeface="Bookman Old Style" panose="02050604050505020204" pitchFamily="18" charset="0"/>
              </a:rPr>
              <a:t>trees</a:t>
            </a:r>
            <a:r>
              <a:rPr lang="en-US" sz="4000" dirty="0">
                <a:latin typeface="Bookman Old Style" panose="02050604050505020204" pitchFamily="18" charset="0"/>
              </a:rPr>
              <a:t> covered with </a:t>
            </a:r>
            <a:r>
              <a:rPr lang="en-US" sz="4000" u="sng" dirty="0">
                <a:latin typeface="Bookman Old Style" panose="02050604050505020204" pitchFamily="18" charset="0"/>
              </a:rPr>
              <a:t>bark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6168" y="5472223"/>
            <a:ext cx="10313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homes were called </a:t>
            </a:r>
            <a:r>
              <a:rPr lang="en-US" sz="4000" u="sng" dirty="0">
                <a:latin typeface="Bookman Old Style" panose="02050604050505020204" pitchFamily="18" charset="0"/>
              </a:rPr>
              <a:t>wigwams</a:t>
            </a:r>
            <a:r>
              <a:rPr lang="en-US" sz="4000" dirty="0">
                <a:latin typeface="Bookman Old Style" panose="02050604050505020204" pitchFamily="18" charset="0"/>
              </a:rPr>
              <a:t> and </a:t>
            </a:r>
            <a:r>
              <a:rPr lang="en-US" sz="4000" u="sng" dirty="0">
                <a:latin typeface="Bookman Old Style" panose="02050604050505020204" pitchFamily="18" charset="0"/>
              </a:rPr>
              <a:t>longhouses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339" r="30566" b="5146"/>
          <a:stretch/>
        </p:blipFill>
        <p:spPr>
          <a:xfrm>
            <a:off x="751368" y="2295908"/>
            <a:ext cx="4855534" cy="304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23" y="2295908"/>
            <a:ext cx="5380689" cy="30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446" y="311889"/>
            <a:ext cx="10157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Some Native American tribes build </a:t>
            </a:r>
            <a:r>
              <a:rPr lang="en-US" sz="4000" u="sng" dirty="0">
                <a:latin typeface="Bookman Old Style" panose="02050604050505020204" pitchFamily="18" charset="0"/>
              </a:rPr>
              <a:t>log</a:t>
            </a:r>
            <a:r>
              <a:rPr lang="en-US" sz="4000" dirty="0">
                <a:latin typeface="Bookman Old Style" panose="02050604050505020204" pitchFamily="18" charset="0"/>
              </a:rPr>
              <a:t> walls, called </a:t>
            </a:r>
            <a:r>
              <a:rPr lang="en-US" sz="4000" u="sng" dirty="0">
                <a:latin typeface="Bookman Old Style" panose="02050604050505020204" pitchFamily="18" charset="0"/>
              </a:rPr>
              <a:t>palisades</a:t>
            </a:r>
            <a:r>
              <a:rPr lang="en-US" sz="4000" dirty="0">
                <a:latin typeface="Bookman Old Style" panose="02050604050505020204" pitchFamily="18" charset="0"/>
              </a:rPr>
              <a:t>, around their villages for </a:t>
            </a:r>
            <a:r>
              <a:rPr lang="en-US" sz="4000" u="sng" dirty="0">
                <a:latin typeface="Bookman Old Style" panose="02050604050505020204" pitchFamily="18" charset="0"/>
              </a:rPr>
              <a:t>protection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" t="-366" r="-124" b="25760"/>
          <a:stretch/>
        </p:blipFill>
        <p:spPr>
          <a:xfrm>
            <a:off x="2430425" y="2317676"/>
            <a:ext cx="8607383" cy="43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298" y="983259"/>
            <a:ext cx="55572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Americans of the Eastern Woodland tribes grew their own food like </a:t>
            </a:r>
            <a:r>
              <a:rPr lang="en-US" sz="4000" u="sng" dirty="0">
                <a:latin typeface="Bookman Old Style" panose="02050604050505020204" pitchFamily="18" charset="0"/>
              </a:rPr>
              <a:t>corn</a:t>
            </a:r>
            <a:r>
              <a:rPr lang="en-US" sz="4000" dirty="0">
                <a:latin typeface="Bookman Old Style" panose="02050604050505020204" pitchFamily="18" charset="0"/>
              </a:rPr>
              <a:t>, beans, and </a:t>
            </a:r>
            <a:r>
              <a:rPr lang="en-US" sz="4000" u="sng" dirty="0">
                <a:latin typeface="Bookman Old Style" panose="02050604050505020204" pitchFamily="18" charset="0"/>
              </a:rPr>
              <a:t>squash</a:t>
            </a:r>
            <a:r>
              <a:rPr lang="en-US" sz="4000" dirty="0">
                <a:latin typeface="Bookman Old Style" panose="02050604050505020204" pitchFamily="18" charset="0"/>
              </a:rPr>
              <a:t>.  They also gathered nuts, </a:t>
            </a:r>
            <a:r>
              <a:rPr lang="en-US" sz="4000" u="sng" dirty="0">
                <a:latin typeface="Bookman Old Style" panose="02050604050505020204" pitchFamily="18" charset="0"/>
              </a:rPr>
              <a:t>berries</a:t>
            </a:r>
            <a:r>
              <a:rPr lang="en-US" sz="4000" dirty="0">
                <a:latin typeface="Bookman Old Style" panose="02050604050505020204" pitchFamily="18" charset="0"/>
              </a:rPr>
              <a:t>, and fruit.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019"/>
          <a:stretch/>
        </p:blipFill>
        <p:spPr>
          <a:xfrm>
            <a:off x="2003602" y="367418"/>
            <a:ext cx="4021514" cy="5530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963" y="6000017"/>
            <a:ext cx="417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“The Three Sisters”</a:t>
            </a:r>
          </a:p>
        </p:txBody>
      </p:sp>
    </p:spTree>
    <p:extLst>
      <p:ext uri="{BB962C8B-B14F-4D97-AF65-F5344CB8AC3E}">
        <p14:creationId xmlns:p14="http://schemas.microsoft.com/office/powerpoint/2010/main" val="82063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228" y="205564"/>
            <a:ext cx="10022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Eastern Woodland Indians also </a:t>
            </a:r>
            <a:r>
              <a:rPr lang="en-US" sz="4000" u="sng" dirty="0">
                <a:latin typeface="Bookman Old Style" panose="02050604050505020204" pitchFamily="18" charset="0"/>
              </a:rPr>
              <a:t>hunted</a:t>
            </a:r>
            <a:r>
              <a:rPr lang="en-US" sz="4000" dirty="0">
                <a:latin typeface="Bookman Old Style" panose="02050604050505020204" pitchFamily="18" charset="0"/>
              </a:rPr>
              <a:t> and </a:t>
            </a:r>
            <a:r>
              <a:rPr lang="en-US" sz="4000" u="sng" dirty="0">
                <a:latin typeface="Bookman Old Style" panose="02050604050505020204" pitchFamily="18" charset="0"/>
              </a:rPr>
              <a:t>fished</a:t>
            </a:r>
            <a:r>
              <a:rPr lang="en-US" sz="4000" dirty="0">
                <a:latin typeface="Bookman Old Style" panose="02050604050505020204" pitchFamily="18" charset="0"/>
              </a:rPr>
              <a:t> for food.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075"/>
          <a:stretch/>
        </p:blipFill>
        <p:spPr>
          <a:xfrm>
            <a:off x="2347250" y="1764117"/>
            <a:ext cx="7541032" cy="48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857" y="1719764"/>
            <a:ext cx="4323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</a:t>
            </a:r>
            <a:r>
              <a:rPr lang="en-US" sz="4000" u="sng" dirty="0">
                <a:latin typeface="Bookman Old Style" panose="02050604050505020204" pitchFamily="18" charset="0"/>
              </a:rPr>
              <a:t>clothing</a:t>
            </a:r>
            <a:r>
              <a:rPr lang="en-US" sz="4000" dirty="0">
                <a:latin typeface="Bookman Old Style" panose="02050604050505020204" pitchFamily="18" charset="0"/>
              </a:rPr>
              <a:t> they wore came from the </a:t>
            </a:r>
            <a:r>
              <a:rPr lang="en-US" sz="4000" u="sng" dirty="0">
                <a:latin typeface="Bookman Old Style" panose="02050604050505020204" pitchFamily="18" charset="0"/>
              </a:rPr>
              <a:t>skins</a:t>
            </a:r>
            <a:r>
              <a:rPr lang="en-US" sz="4000" dirty="0">
                <a:latin typeface="Bookman Old Style" panose="02050604050505020204" pitchFamily="18" charset="0"/>
              </a:rPr>
              <a:t> of the animals they hunted.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53" y="1648880"/>
            <a:ext cx="3621324" cy="5075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064" y="297710"/>
            <a:ext cx="3352578" cy="49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415" y="411125"/>
            <a:ext cx="10242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Americans used </a:t>
            </a:r>
            <a:r>
              <a:rPr lang="en-US" sz="4000" u="sng" dirty="0">
                <a:latin typeface="Bookman Old Style" panose="02050604050505020204" pitchFamily="18" charset="0"/>
              </a:rPr>
              <a:t>all</a:t>
            </a:r>
            <a:r>
              <a:rPr lang="en-US" sz="4000" dirty="0">
                <a:latin typeface="Bookman Old Style" panose="02050604050505020204" pitchFamily="18" charset="0"/>
              </a:rPr>
              <a:t> parts of the </a:t>
            </a:r>
            <a:r>
              <a:rPr lang="en-US" sz="4000" u="sng" dirty="0">
                <a:latin typeface="Bookman Old Style" panose="02050604050505020204" pitchFamily="18" charset="0"/>
              </a:rPr>
              <a:t>animals</a:t>
            </a:r>
            <a:r>
              <a:rPr lang="en-US" sz="4000" dirty="0">
                <a:latin typeface="Bookman Old Style" panose="02050604050505020204" pitchFamily="18" charset="0"/>
              </a:rPr>
              <a:t> they killed for </a:t>
            </a:r>
            <a:r>
              <a:rPr lang="en-US" sz="4000" u="sng" dirty="0">
                <a:latin typeface="Bookman Old Style" panose="02050604050505020204" pitchFamily="18" charset="0"/>
              </a:rPr>
              <a:t>many</a:t>
            </a:r>
            <a:r>
              <a:rPr lang="en-US" sz="4000" dirty="0">
                <a:latin typeface="Bookman Old Style" panose="02050604050505020204" pitchFamily="18" charset="0"/>
              </a:rPr>
              <a:t> different purposes.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006" y="2480930"/>
            <a:ext cx="5640380" cy="41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419" y="333153"/>
            <a:ext cx="9824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They also used </a:t>
            </a:r>
            <a:r>
              <a:rPr lang="en-US" sz="4000" u="sng" dirty="0">
                <a:latin typeface="Bookman Old Style" panose="02050604050505020204" pitchFamily="18" charset="0"/>
              </a:rPr>
              <a:t>plants</a:t>
            </a:r>
            <a:r>
              <a:rPr lang="en-US" sz="4000" dirty="0">
                <a:latin typeface="Bookman Old Style" panose="02050604050505020204" pitchFamily="18" charset="0"/>
              </a:rPr>
              <a:t> from the forest for </a:t>
            </a:r>
            <a:r>
              <a:rPr lang="en-US" sz="4000" u="sng" dirty="0">
                <a:latin typeface="Bookman Old Style" panose="02050604050505020204" pitchFamily="18" charset="0"/>
              </a:rPr>
              <a:t>medicine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888" y="1758580"/>
            <a:ext cx="7620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414" y="276447"/>
            <a:ext cx="10292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Eastern Woodland Indians built </a:t>
            </a:r>
            <a:r>
              <a:rPr lang="en-US" sz="4000" u="sng" dirty="0">
                <a:latin typeface="Bookman Old Style" panose="02050604050505020204" pitchFamily="18" charset="0"/>
              </a:rPr>
              <a:t>canoes</a:t>
            </a:r>
            <a:r>
              <a:rPr lang="en-US" sz="4000" dirty="0">
                <a:latin typeface="Bookman Old Style" panose="02050604050505020204" pitchFamily="18" charset="0"/>
              </a:rPr>
              <a:t> from trees, made </a:t>
            </a:r>
            <a:r>
              <a:rPr lang="en-US" sz="4000" u="sng" dirty="0">
                <a:latin typeface="Bookman Old Style" panose="02050604050505020204" pitchFamily="18" charset="0"/>
              </a:rPr>
              <a:t>pottery</a:t>
            </a:r>
            <a:r>
              <a:rPr lang="en-US" sz="4000" dirty="0">
                <a:latin typeface="Bookman Old Style" panose="02050604050505020204" pitchFamily="18" charset="0"/>
              </a:rPr>
              <a:t> from clay found in streams, and formed arrowheads and spearhead from </a:t>
            </a:r>
            <a:r>
              <a:rPr lang="en-US" sz="4000" u="sng" dirty="0">
                <a:latin typeface="Bookman Old Style" panose="02050604050505020204" pitchFamily="18" charset="0"/>
              </a:rPr>
              <a:t>stone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95" y="3147101"/>
            <a:ext cx="53340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72" y="3147101"/>
            <a:ext cx="4812893" cy="36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4215" y="295018"/>
            <a:ext cx="52645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Exit Activity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7172" y="1679944"/>
            <a:ext cx="10263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Explain why you think Native Americans relied on nature for survival.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2298" y="5862083"/>
            <a:ext cx="5559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</a:rPr>
              <a:t>Share with a partner.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545" y="3095681"/>
            <a:ext cx="3996623" cy="26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819" y="613995"/>
            <a:ext cx="10221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Watch the video </a:t>
            </a:r>
            <a:r>
              <a:rPr lang="en-US" sz="5400" b="0" i="1" u="sng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Native Peoples of the Regions</a:t>
            </a:r>
            <a:endParaRPr lang="en-US" sz="5400" b="0" i="1" u="sng" cap="none" spc="0" dirty="0">
              <a:ln w="0"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320" y="3069265"/>
            <a:ext cx="10079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Write why you think there are so many Native American tribes.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819" y="5940056"/>
            <a:ext cx="10320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Share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0881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086ebd1-d45c-4b70-9458-e1d2b00b3ebc@namprd04">
            <a:extLst>
              <a:ext uri="{FF2B5EF4-FFF2-40B4-BE49-F238E27FC236}">
                <a16:creationId xmlns:a16="http://schemas.microsoft.com/office/drawing/2014/main" id="{D5C76FAD-6B4F-47F8-84F1-9FDA8E37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25" y="341333"/>
            <a:ext cx="8571357" cy="64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13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cf0b52a-4719-46cb-bec0-fcc14456f19e@namprd04">
            <a:extLst>
              <a:ext uri="{FF2B5EF4-FFF2-40B4-BE49-F238E27FC236}">
                <a16:creationId xmlns:a16="http://schemas.microsoft.com/office/drawing/2014/main" id="{100CC641-3B8B-4F01-8012-55188647E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1849" y="1069371"/>
            <a:ext cx="7490175" cy="561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490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2c48a9b-d4c0-4626-9f00-799f08812190@namprd04">
            <a:extLst>
              <a:ext uri="{FF2B5EF4-FFF2-40B4-BE49-F238E27FC236}">
                <a16:creationId xmlns:a16="http://schemas.microsoft.com/office/drawing/2014/main" id="{8EE75BEF-C843-4EBC-858B-4ACE7EF8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13870" y="253652"/>
            <a:ext cx="7981899" cy="59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309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9a85549-22ad-4126-a4c0-11b1c68dd9f2@namprd04">
            <a:extLst>
              <a:ext uri="{FF2B5EF4-FFF2-40B4-BE49-F238E27FC236}">
                <a16:creationId xmlns:a16="http://schemas.microsoft.com/office/drawing/2014/main" id="{855A0C70-3422-42E4-B6A0-715B7522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9147" y="127681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70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cb2546f-9268-48b3-bec6-1b2a7b60723b@namprd04">
            <a:extLst>
              <a:ext uri="{FF2B5EF4-FFF2-40B4-BE49-F238E27FC236}">
                <a16:creationId xmlns:a16="http://schemas.microsoft.com/office/drawing/2014/main" id="{5404835B-7350-4418-96BC-8262AB8A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79737" y="296788"/>
            <a:ext cx="7647068" cy="573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63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409fee2-51a1-4ea8-8b49-d7ebd5a8720f@namprd04">
            <a:extLst>
              <a:ext uri="{FF2B5EF4-FFF2-40B4-BE49-F238E27FC236}">
                <a16:creationId xmlns:a16="http://schemas.microsoft.com/office/drawing/2014/main" id="{BA827B79-130C-4B31-B78D-A7838E81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6306">
            <a:off x="4648953" y="142449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137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82e3673-3212-4d4c-9a62-dd4d2bcb15db@namprd04">
            <a:extLst>
              <a:ext uri="{FF2B5EF4-FFF2-40B4-BE49-F238E27FC236}">
                <a16:creationId xmlns:a16="http://schemas.microsoft.com/office/drawing/2014/main" id="{B6A8BA6C-01E5-4C5C-B742-0074F95D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0173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012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e5dcd87-c8be-4563-8b16-77f5bdd0ab9b@namprd04">
            <a:extLst>
              <a:ext uri="{FF2B5EF4-FFF2-40B4-BE49-F238E27FC236}">
                <a16:creationId xmlns:a16="http://schemas.microsoft.com/office/drawing/2014/main" id="{F26F5E0E-B075-4CD1-9155-275C5BC1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97668" y="8951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316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a67bec1-4e49-4f7e-ad82-75a2211ccbfa@namprd04">
            <a:extLst>
              <a:ext uri="{FF2B5EF4-FFF2-40B4-BE49-F238E27FC236}">
                <a16:creationId xmlns:a16="http://schemas.microsoft.com/office/drawing/2014/main" id="{836C302C-B01A-4FBA-966C-9A7D14C1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42047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2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6b15267-d878-4129-99f1-b363b10d3667@namprd04">
            <a:extLst>
              <a:ext uri="{FF2B5EF4-FFF2-40B4-BE49-F238E27FC236}">
                <a16:creationId xmlns:a16="http://schemas.microsoft.com/office/drawing/2014/main" id="{4DB40158-EA5D-432D-8186-E404150B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59205" y="943226"/>
            <a:ext cx="8112762" cy="60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86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205" y="340242"/>
            <a:ext cx="9796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Native </a:t>
            </a:r>
            <a:r>
              <a:rPr lang="en-US" sz="4000" u="sng" dirty="0">
                <a:latin typeface="Bookman Old Style" panose="02050604050505020204" pitchFamily="18" charset="0"/>
              </a:rPr>
              <a:t>Americans</a:t>
            </a:r>
            <a:r>
              <a:rPr lang="en-US" sz="4000" dirty="0">
                <a:latin typeface="Bookman Old Style" panose="02050604050505020204" pitchFamily="18" charset="0"/>
              </a:rPr>
              <a:t>, also known as American </a:t>
            </a:r>
            <a:r>
              <a:rPr lang="en-US" sz="4000" u="sng" dirty="0">
                <a:latin typeface="Bookman Old Style" panose="02050604050505020204" pitchFamily="18" charset="0"/>
              </a:rPr>
              <a:t>Indians</a:t>
            </a:r>
            <a:r>
              <a:rPr lang="en-US" sz="4000" dirty="0">
                <a:latin typeface="Bookman Old Style" panose="02050604050505020204" pitchFamily="18" charset="0"/>
              </a:rPr>
              <a:t>, lived in North America for many years before people from </a:t>
            </a:r>
            <a:r>
              <a:rPr lang="en-US" sz="4000" u="sng" dirty="0">
                <a:latin typeface="Bookman Old Style" panose="02050604050505020204" pitchFamily="18" charset="0"/>
              </a:rPr>
              <a:t>Europe</a:t>
            </a:r>
            <a:r>
              <a:rPr lang="en-US" sz="4000" dirty="0">
                <a:latin typeface="Bookman Old Style" panose="02050604050505020204" pitchFamily="18" charset="0"/>
              </a:rPr>
              <a:t> knew they lived there.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37" y="3181128"/>
            <a:ext cx="9022611" cy="33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0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798cb9ab-e089-436e-b20a-850c10c76740@namprd04">
            <a:extLst>
              <a:ext uri="{FF2B5EF4-FFF2-40B4-BE49-F238E27FC236}">
                <a16:creationId xmlns:a16="http://schemas.microsoft.com/office/drawing/2014/main" id="{8856ADB9-51D0-4F6E-93D6-64AAEF5A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7966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192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008f7c4-53af-4e72-8261-e3fe744815cd@namprd04">
            <a:extLst>
              <a:ext uri="{FF2B5EF4-FFF2-40B4-BE49-F238E27FC236}">
                <a16:creationId xmlns:a16="http://schemas.microsoft.com/office/drawing/2014/main" id="{2A625D0A-6774-4AB0-BFED-E5D2E43C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8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170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e59d0d6-a844-42ee-8225-2b860a5a2433@namprd04">
            <a:extLst>
              <a:ext uri="{FF2B5EF4-FFF2-40B4-BE49-F238E27FC236}">
                <a16:creationId xmlns:a16="http://schemas.microsoft.com/office/drawing/2014/main" id="{FC2D77DD-C9F7-4FC4-987E-477AAB71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22320" y="1143000"/>
            <a:ext cx="7767637" cy="582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499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95b6bd22-ece9-48fd-a4ae-614353fac063@namprd04">
            <a:extLst>
              <a:ext uri="{FF2B5EF4-FFF2-40B4-BE49-F238E27FC236}">
                <a16:creationId xmlns:a16="http://schemas.microsoft.com/office/drawing/2014/main" id="{D457E5B5-8205-434F-9864-232BBA6A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0090" y="341646"/>
            <a:ext cx="8874542" cy="665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802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2ef5ee3-0bae-4baf-88ce-5dd42b6a7e1a@namprd04">
            <a:extLst>
              <a:ext uri="{FF2B5EF4-FFF2-40B4-BE49-F238E27FC236}">
                <a16:creationId xmlns:a16="http://schemas.microsoft.com/office/drawing/2014/main" id="{DA18AAC7-D21A-4D38-89D2-08FDB89F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6307" y="205832"/>
            <a:ext cx="7704555" cy="577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75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5d6eacc-af69-4d7b-901b-8bfa2dd36b71@namprd04">
            <a:extLst>
              <a:ext uri="{FF2B5EF4-FFF2-40B4-BE49-F238E27FC236}">
                <a16:creationId xmlns:a16="http://schemas.microsoft.com/office/drawing/2014/main" id="{78F576B6-178D-4DC7-BA45-A04F3D2C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2" y="4762"/>
            <a:ext cx="9307679" cy="698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48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a51196b-4e34-40c7-b9bb-9b2b44b59d69@namprd04">
            <a:extLst>
              <a:ext uri="{FF2B5EF4-FFF2-40B4-BE49-F238E27FC236}">
                <a16:creationId xmlns:a16="http://schemas.microsoft.com/office/drawing/2014/main" id="{9C8FF22F-9E79-4169-85F3-22460B25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4539" y="294063"/>
            <a:ext cx="8410407" cy="630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04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760c2075-099a-4144-ad28-b95700ba028b@namprd04">
            <a:extLst>
              <a:ext uri="{FF2B5EF4-FFF2-40B4-BE49-F238E27FC236}">
                <a16:creationId xmlns:a16="http://schemas.microsoft.com/office/drawing/2014/main" id="{11E3E09F-53F7-4DE0-BF72-1DCB9A0A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2" y="4762"/>
            <a:ext cx="9548311" cy="71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92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2f2e48e-455c-476f-a5a9-70b80bb345ed@namprd04">
            <a:extLst>
              <a:ext uri="{FF2B5EF4-FFF2-40B4-BE49-F238E27FC236}">
                <a16:creationId xmlns:a16="http://schemas.microsoft.com/office/drawing/2014/main" id="{6D2CC3C4-6D61-436A-BFDA-C9E2DACA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3" y="4763"/>
            <a:ext cx="9042984" cy="67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790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ee4ce8e-8bd6-4614-b9f1-24f8a8eacff5@namprd04">
            <a:extLst>
              <a:ext uri="{FF2B5EF4-FFF2-40B4-BE49-F238E27FC236}">
                <a16:creationId xmlns:a16="http://schemas.microsoft.com/office/drawing/2014/main" id="{36DF0279-FA73-4203-A987-E35A7952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63" y="4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912" y="191387"/>
            <a:ext cx="9909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</a:t>
            </a:r>
            <a:r>
              <a:rPr lang="en-US" sz="4000" u="sng" dirty="0">
                <a:latin typeface="Bookman Old Style" panose="02050604050505020204" pitchFamily="18" charset="0"/>
              </a:rPr>
              <a:t>Native</a:t>
            </a:r>
            <a:r>
              <a:rPr lang="en-US" sz="4000" dirty="0">
                <a:latin typeface="Bookman Old Style" panose="02050604050505020204" pitchFamily="18" charset="0"/>
              </a:rPr>
              <a:t> Americans lived in groups called </a:t>
            </a:r>
            <a:r>
              <a:rPr lang="en-US" sz="4000" u="sng" dirty="0">
                <a:latin typeface="Bookman Old Style" panose="02050604050505020204" pitchFamily="18" charset="0"/>
              </a:rPr>
              <a:t>tribes</a:t>
            </a:r>
            <a:r>
              <a:rPr lang="en-US" sz="4000" dirty="0">
                <a:latin typeface="Bookman Old Style" panose="02050604050505020204" pitchFamily="18" charset="0"/>
              </a:rPr>
              <a:t>.  There were many </a:t>
            </a:r>
            <a:r>
              <a:rPr lang="en-US" sz="4000" u="sng" dirty="0">
                <a:latin typeface="Bookman Old Style" panose="02050604050505020204" pitchFamily="18" charset="0"/>
              </a:rPr>
              <a:t>tribes</a:t>
            </a:r>
            <a:r>
              <a:rPr lang="en-US" sz="4000" dirty="0">
                <a:latin typeface="Bookman Old Style" panose="02050604050505020204" pitchFamily="18" charset="0"/>
              </a:rPr>
              <a:t> in North America.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1" y="2189643"/>
            <a:ext cx="6166552" cy="45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4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1b520e1-981c-455e-9996-07c1a34baf24@namprd04">
            <a:extLst>
              <a:ext uri="{FF2B5EF4-FFF2-40B4-BE49-F238E27FC236}">
                <a16:creationId xmlns:a16="http://schemas.microsoft.com/office/drawing/2014/main" id="{AC870E5B-7AE8-48B7-8AB7-A2291C2F3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885195" cy="74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15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508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293" y="347330"/>
            <a:ext cx="1024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Native Americans were able to </a:t>
            </a:r>
            <a:r>
              <a:rPr lang="en-US" sz="4000" u="sng" dirty="0">
                <a:latin typeface="Bookman Old Style" panose="02050604050505020204" pitchFamily="18" charset="0"/>
              </a:rPr>
              <a:t>live</a:t>
            </a:r>
            <a:r>
              <a:rPr lang="en-US" sz="4000" dirty="0">
                <a:latin typeface="Bookman Old Style" panose="02050604050505020204" pitchFamily="18" charset="0"/>
              </a:rPr>
              <a:t> in an area longer than their nomadic </a:t>
            </a:r>
            <a:r>
              <a:rPr lang="en-US" sz="4000" u="sng" dirty="0">
                <a:latin typeface="Bookman Old Style" panose="02050604050505020204" pitchFamily="18" charset="0"/>
              </a:rPr>
              <a:t>ancestors</a:t>
            </a:r>
            <a:r>
              <a:rPr lang="en-US" sz="4000" dirty="0">
                <a:latin typeface="Bookman Old Style" panose="02050604050505020204" pitchFamily="18" charset="0"/>
              </a:rPr>
              <a:t> because they started growing their own </a:t>
            </a:r>
            <a:r>
              <a:rPr lang="en-US" sz="4000" u="sng" dirty="0">
                <a:latin typeface="Bookman Old Style" panose="02050604050505020204" pitchFamily="18" charset="0"/>
              </a:rPr>
              <a:t>crops</a:t>
            </a:r>
            <a:r>
              <a:rPr lang="en-US" sz="4000" dirty="0">
                <a:latin typeface="Bookman Old Style" panose="02050604050505020204" pitchFamily="18" charset="0"/>
              </a:rPr>
              <a:t> for food.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48" b="1375"/>
          <a:stretch/>
        </p:blipFill>
        <p:spPr>
          <a:xfrm>
            <a:off x="1856380" y="3025954"/>
            <a:ext cx="9003007" cy="3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6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708" y="340241"/>
            <a:ext cx="9767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Tribes living in the same type of </a:t>
            </a:r>
            <a:r>
              <a:rPr lang="en-US" sz="4000" u="sng" dirty="0">
                <a:latin typeface="Bookman Old Style" panose="02050604050505020204" pitchFamily="18" charset="0"/>
              </a:rPr>
              <a:t>environment</a:t>
            </a:r>
            <a:r>
              <a:rPr lang="en-US" sz="4000" dirty="0">
                <a:latin typeface="Bookman Old Style" panose="02050604050505020204" pitchFamily="18" charset="0"/>
              </a:rPr>
              <a:t> had many </a:t>
            </a:r>
            <a:r>
              <a:rPr lang="en-US" sz="4000" u="sng" dirty="0">
                <a:latin typeface="Bookman Old Style" panose="02050604050505020204" pitchFamily="18" charset="0"/>
              </a:rPr>
              <a:t>similarities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433" y="1763531"/>
            <a:ext cx="4699702" cy="49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45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4502" y="276446"/>
            <a:ext cx="9994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Some of these similarities included the </a:t>
            </a:r>
            <a:r>
              <a:rPr lang="en-US" sz="4000" u="sng" dirty="0">
                <a:latin typeface="Bookman Old Style" panose="02050604050505020204" pitchFamily="18" charset="0"/>
              </a:rPr>
              <a:t>food</a:t>
            </a:r>
            <a:r>
              <a:rPr lang="en-US" sz="4000" dirty="0">
                <a:latin typeface="Bookman Old Style" panose="02050604050505020204" pitchFamily="18" charset="0"/>
              </a:rPr>
              <a:t> they ate, what their </a:t>
            </a:r>
            <a:r>
              <a:rPr lang="en-US" sz="4000" u="sng" dirty="0">
                <a:latin typeface="Bookman Old Style" panose="02050604050505020204" pitchFamily="18" charset="0"/>
              </a:rPr>
              <a:t>homes</a:t>
            </a:r>
            <a:r>
              <a:rPr lang="en-US" sz="4000" dirty="0">
                <a:latin typeface="Bookman Old Style" panose="02050604050505020204" pitchFamily="18" charset="0"/>
              </a:rPr>
              <a:t> were made out of, and the types of </a:t>
            </a:r>
            <a:r>
              <a:rPr lang="en-US" sz="4000" u="sng" dirty="0">
                <a:latin typeface="Bookman Old Style" panose="02050604050505020204" pitchFamily="18" charset="0"/>
              </a:rPr>
              <a:t>clothing</a:t>
            </a:r>
            <a:r>
              <a:rPr lang="en-US" sz="4000" dirty="0">
                <a:latin typeface="Bookman Old Style" panose="02050604050505020204" pitchFamily="18" charset="0"/>
              </a:rPr>
              <a:t> they wore.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30" y="2944406"/>
            <a:ext cx="4997303" cy="37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293" y="297713"/>
            <a:ext cx="10533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These tribes may also had some differences like the </a:t>
            </a:r>
            <a:r>
              <a:rPr lang="en-US" sz="4000" u="sng" dirty="0">
                <a:latin typeface="Bookman Old Style" panose="02050604050505020204" pitchFamily="18" charset="0"/>
              </a:rPr>
              <a:t>languages</a:t>
            </a:r>
            <a:r>
              <a:rPr lang="en-US" sz="4000" dirty="0">
                <a:latin typeface="Bookman Old Style" panose="02050604050505020204" pitchFamily="18" charset="0"/>
              </a:rPr>
              <a:t> they spoke, their </a:t>
            </a:r>
            <a:r>
              <a:rPr lang="en-US" sz="4000" u="sng" dirty="0">
                <a:latin typeface="Bookman Old Style" panose="02050604050505020204" pitchFamily="18" charset="0"/>
              </a:rPr>
              <a:t>religion</a:t>
            </a:r>
            <a:r>
              <a:rPr lang="en-US" sz="4000" dirty="0">
                <a:latin typeface="Bookman Old Style" panose="02050604050505020204" pitchFamily="18" charset="0"/>
              </a:rPr>
              <a:t> and customs, and how their </a:t>
            </a:r>
            <a:r>
              <a:rPr lang="en-US" sz="4000" u="sng" dirty="0">
                <a:latin typeface="Bookman Old Style" panose="02050604050505020204" pitchFamily="18" charset="0"/>
              </a:rPr>
              <a:t>tribes</a:t>
            </a:r>
            <a:r>
              <a:rPr lang="en-US" sz="4000" dirty="0">
                <a:latin typeface="Bookman Old Style" panose="02050604050505020204" pitchFamily="18" charset="0"/>
              </a:rPr>
              <a:t> were organized.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89" y="3047446"/>
            <a:ext cx="9268489" cy="33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7795" y="212651"/>
            <a:ext cx="101930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The tribes that live in what is now </a:t>
            </a:r>
            <a:r>
              <a:rPr lang="en-US" sz="4000" u="sng" dirty="0">
                <a:latin typeface="Bookman Old Style" panose="02050604050505020204" pitchFamily="18" charset="0"/>
              </a:rPr>
              <a:t>Pennsylvania</a:t>
            </a:r>
            <a:r>
              <a:rPr lang="en-US" sz="4000" dirty="0">
                <a:latin typeface="Bookman Old Style" panose="02050604050505020204" pitchFamily="18" charset="0"/>
              </a:rPr>
              <a:t> were a part of a group called the Eastern </a:t>
            </a:r>
            <a:r>
              <a:rPr lang="en-US" sz="4000" u="sng" dirty="0">
                <a:latin typeface="Bookman Old Style" panose="02050604050505020204" pitchFamily="18" charset="0"/>
              </a:rPr>
              <a:t>Woodland</a:t>
            </a:r>
            <a:r>
              <a:rPr lang="en-US" sz="4000" dirty="0">
                <a:latin typeface="Bookman Old Style" panose="02050604050505020204" pitchFamily="18" charset="0"/>
              </a:rPr>
              <a:t> Indians, sometimes called Native Americans of          						the </a:t>
            </a:r>
            <a:r>
              <a:rPr lang="en-US" sz="4000" u="sng" dirty="0">
                <a:latin typeface="Bookman Old Style" panose="02050604050505020204" pitchFamily="18" charset="0"/>
              </a:rPr>
              <a:t>Northeast</a:t>
            </a:r>
            <a:r>
              <a:rPr lang="en-US" sz="4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61" y="2834973"/>
            <a:ext cx="4889095" cy="4023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735" y="3664688"/>
            <a:ext cx="4245933" cy="29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936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477</TotalTime>
  <Words>386</Words>
  <Application>Microsoft Office PowerPoint</Application>
  <PresentationFormat>Widescreen</PresentationFormat>
  <Paragraphs>28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Bookman Old Style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Jane Endress</cp:lastModifiedBy>
  <cp:revision>28</cp:revision>
  <dcterms:created xsi:type="dcterms:W3CDTF">2019-03-12T23:51:49Z</dcterms:created>
  <dcterms:modified xsi:type="dcterms:W3CDTF">2023-01-06T19:40:02Z</dcterms:modified>
</cp:coreProperties>
</file>